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BF163AA-CFFF-4250-96B3-69560E99931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B414906-2142-473E-B0B3-E26AE99AEE3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Презентация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Кукольный театр. Аппликация из цветного картона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украшение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Украшаем получившуюся основу. Доклеиваем, мордочку, нос, подушечки на лапу, глаза, ушки.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И вот что у нас получилось.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Содержимое 4" descr="20200415_21274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Точно также делаем зайца. Мордочка будет отличаться формой.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20200415_2147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06303" y="1600200"/>
            <a:ext cx="3531394" cy="47085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Делайте свои пальчиковые куклы и присылайте нам на сайт.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785926"/>
            <a:ext cx="6215106" cy="465533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2">
                    <a:lumMod val="75000"/>
                  </a:schemeClr>
                </a:solidFill>
              </a:rPr>
              <a:t>Цель:</a:t>
            </a:r>
            <a:r>
              <a:rPr lang="ru-RU" sz="3200" dirty="0" smtClean="0"/>
              <a:t> Совершенствовать умения в работе с картоном и цветной бумагой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Театр кукол – одна из разновидностей кукольного вида искусства.</a:t>
            </a:r>
          </a:p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Искусство кукольников очень старое – в разных странах возникли свои  куклы, ставшие затем традиционными.</a:t>
            </a:r>
          </a:p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Видов кукол очень много, мы же с вами сегодня будем делать пальчиковые куклы.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Пальчиковые куклы</a:t>
            </a:r>
            <a:endParaRPr lang="ru-RU" dirty="0"/>
          </a:p>
        </p:txBody>
      </p:sp>
      <p:pic>
        <p:nvPicPr>
          <p:cNvPr id="4" name="Содержимое 3" descr="пальчиковая кукла.jpg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9542" y="1600200"/>
            <a:ext cx="3724915" cy="47085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Для этого нам необходимо: ножницы, цветной картон, цветная бумага, клей ПВА, кисть для клея.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20200415_2053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Сегодня мы с вами будем делать медведя и зайца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5" name="Содержимое 4" descr="20200415_2127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Содержимое 5" descr="20200415_21473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Медведь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</a:rPr>
              <a:t>Основа у обеих кукол одна, но отличаться будет только цветом.</a:t>
            </a:r>
          </a:p>
          <a:p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</a:rPr>
              <a:t>У медведя будет коричневая, а у зайца белая или серая.</a:t>
            </a:r>
          </a:p>
          <a:p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</a:rPr>
              <a:t>Складываем коричневый цвет треугольником.</a:t>
            </a:r>
          </a:p>
          <a:p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</a:rPr>
              <a:t>Пунктирная линия показывает линию среза лишнего картона.</a:t>
            </a:r>
          </a:p>
          <a:p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</a:rPr>
              <a:t>Отрезаем по пунктиру и склеиваем стенки между собой.</a:t>
            </a:r>
            <a:endParaRPr lang="ru-RU" sz="2000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7" name="Содержимое 6" descr="20200415_20581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 нас получилась вот такая фигура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20200415_2100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06303" y="1600200"/>
            <a:ext cx="3531394" cy="47085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Детали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Рисуем на оставшемся картоне голову и вырезаем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415_21084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Соединение деталей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Скрепляем детали между собой клеем и добавляем лапы.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415_21090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</TotalTime>
  <Words>209</Words>
  <Application>Microsoft Office PowerPoint</Application>
  <PresentationFormat>Экран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Презентация</vt:lpstr>
      <vt:lpstr>Цель: Совершенствовать умения в работе с картоном и цветной бумагой</vt:lpstr>
      <vt:lpstr>Пальчиковые куклы</vt:lpstr>
      <vt:lpstr>Для этого нам необходимо: ножницы, цветной картон, цветная бумага, клей ПВА, кисть для клея.</vt:lpstr>
      <vt:lpstr>Сегодня мы с вами будем делать медведя и зайца</vt:lpstr>
      <vt:lpstr>Медведь</vt:lpstr>
      <vt:lpstr>У нас получилась вот такая фигура</vt:lpstr>
      <vt:lpstr>Детали</vt:lpstr>
      <vt:lpstr>Соединение деталей</vt:lpstr>
      <vt:lpstr>украшение</vt:lpstr>
      <vt:lpstr>Точно также делаем зайца. Мордочка будет отличаться формой.</vt:lpstr>
      <vt:lpstr>Делайте свои пальчиковые куклы и присылайте нам на сайт.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3</cp:revision>
  <dcterms:created xsi:type="dcterms:W3CDTF">2020-04-15T17:54:06Z</dcterms:created>
  <dcterms:modified xsi:type="dcterms:W3CDTF">2020-04-15T18:20:37Z</dcterms:modified>
</cp:coreProperties>
</file>